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A51340"/>
    <a:srgbClr val="0099FF"/>
    <a:srgbClr val="3146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98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019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070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76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38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680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879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029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422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65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73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64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79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smtClean="0">
                <a:ln/>
                <a:solidFill>
                  <a:schemeClr val="accent3"/>
                </a:solidFill>
                <a:latin typeface="Comic Sans MS" pitchFamily="66" charset="0"/>
              </a:rPr>
              <a:t>Выбери </a:t>
            </a:r>
            <a:r>
              <a:rPr lang="ru-RU" sz="60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цвет</a:t>
            </a:r>
            <a:endParaRPr lang="ru-RU" sz="60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36931"/>
            <a:ext cx="5360464" cy="437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4000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381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6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Клубника</a:t>
            </a:r>
            <a:endParaRPr lang="ru-RU" sz="66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6372200" y="1772816"/>
            <a:ext cx="1512168" cy="936104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6372200" y="2924944"/>
            <a:ext cx="1512168" cy="936104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6372200" y="4149080"/>
            <a:ext cx="1512168" cy="936104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30778"/>
            <a:ext cx="3888432" cy="486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МОЛОДЕЦ!</a:t>
            </a:r>
            <a:endParaRPr lang="ru-RU" sz="8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92896"/>
            <a:ext cx="3297138" cy="2673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4000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Ты </a:t>
            </a: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справился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 с заданием!!!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292" y="1556792"/>
            <a:ext cx="6061197" cy="4418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4000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6372200" y="1772816"/>
            <a:ext cx="1512168" cy="936104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6372200" y="2924944"/>
            <a:ext cx="1512168" cy="93610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6372200" y="4149080"/>
            <a:ext cx="1512168" cy="936104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19256" cy="11381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6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Апельсин</a:t>
            </a:r>
            <a:endParaRPr lang="ru-RU" sz="66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542925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МОЛОДЕЦ!</a:t>
            </a:r>
            <a:endParaRPr lang="ru-RU" sz="8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28800"/>
            <a:ext cx="47625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4000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381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Comic Sans MS" pitchFamily="66" charset="0"/>
              </a:rPr>
              <a:t>ГРУША</a:t>
            </a:r>
            <a:endParaRPr lang="ru-RU" sz="6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9" name="Содержимое 8" descr="груша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628800"/>
            <a:ext cx="3852798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6372200" y="1772816"/>
            <a:ext cx="1512168" cy="936104"/>
          </a:xfrm>
          <a:prstGeom prst="rect">
            <a:avLst/>
          </a:prstGeom>
          <a:solidFill>
            <a:srgbClr val="0099FF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6372200" y="2924944"/>
            <a:ext cx="1512168" cy="936104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5" action="ppaction://hlinksldjump"/>
          </p:cNvPr>
          <p:cNvSpPr/>
          <p:nvPr/>
        </p:nvSpPr>
        <p:spPr>
          <a:xfrm>
            <a:off x="6372200" y="4149080"/>
            <a:ext cx="1512168" cy="93610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445224"/>
            <a:ext cx="288032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700808"/>
            <a:ext cx="3219623" cy="4593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МОЛОДЕЦ!</a:t>
            </a:r>
            <a:endParaRPr kumimoji="0" lang="ru-RU" sz="88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 advTm="4000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11381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600" b="1" dirty="0">
                <a:ln/>
                <a:solidFill>
                  <a:schemeClr val="accent3"/>
                </a:solidFill>
                <a:latin typeface="Comic Sans MS" pitchFamily="66" charset="0"/>
              </a:rPr>
              <a:t>В</a:t>
            </a:r>
            <a:r>
              <a:rPr lang="ru-RU" sz="66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ишня</a:t>
            </a:r>
            <a:endParaRPr lang="ru-RU" sz="66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6372200" y="1772816"/>
            <a:ext cx="1512168" cy="936104"/>
          </a:xfrm>
          <a:prstGeom prst="rect">
            <a:avLst/>
          </a:prstGeom>
          <a:solidFill>
            <a:srgbClr val="C000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6372200" y="2924944"/>
            <a:ext cx="1512168" cy="936104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6372200" y="4149080"/>
            <a:ext cx="1512168" cy="93610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07704" y="5877272"/>
            <a:ext cx="302433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4536504" cy="470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1" i="0" u="none" strike="noStrike" kern="120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МОЛОДЕЦ!</a:t>
            </a:r>
            <a:endParaRPr kumimoji="0" lang="ru-RU" sz="8800" b="1" i="0" u="none" strike="noStrike" kern="1200" normalizeH="0" baseline="0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60848"/>
            <a:ext cx="4104456" cy="374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4000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485" y="260648"/>
            <a:ext cx="8219256" cy="11381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600" b="1" dirty="0">
                <a:ln/>
                <a:solidFill>
                  <a:schemeClr val="accent3"/>
                </a:solidFill>
                <a:latin typeface="Comic Sans MS" pitchFamily="66" charset="0"/>
              </a:rPr>
              <a:t>Б</a:t>
            </a:r>
            <a:r>
              <a:rPr lang="ru-RU" sz="66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анан</a:t>
            </a:r>
            <a:endParaRPr lang="ru-RU" sz="66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6372200" y="1772816"/>
            <a:ext cx="1512168" cy="936104"/>
          </a:xfrm>
          <a:prstGeom prst="rect">
            <a:avLst/>
          </a:prstGeom>
          <a:solidFill>
            <a:srgbClr val="A5134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6372200" y="2924944"/>
            <a:ext cx="1512168" cy="93610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6372200" y="4149080"/>
            <a:ext cx="1512168" cy="9361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2492896"/>
            <a:ext cx="223224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33718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МОЛОДЕЦ!</a:t>
            </a:r>
            <a:endParaRPr lang="ru-RU" sz="8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808"/>
            <a:ext cx="4894826" cy="489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4000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</TotalTime>
  <Words>22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Выбери цвет</vt:lpstr>
      <vt:lpstr>Апельсин</vt:lpstr>
      <vt:lpstr>МОЛОДЕЦ!</vt:lpstr>
      <vt:lpstr>ГРУША</vt:lpstr>
      <vt:lpstr>Презентация PowerPoint</vt:lpstr>
      <vt:lpstr>Вишня</vt:lpstr>
      <vt:lpstr>Презентация PowerPoint</vt:lpstr>
      <vt:lpstr>Банан</vt:lpstr>
      <vt:lpstr>МОЛОДЕЦ!</vt:lpstr>
      <vt:lpstr>Клубника</vt:lpstr>
      <vt:lpstr>МОЛОДЕЦ!</vt:lpstr>
      <vt:lpstr>Ты справился с заданием!!!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</dc:creator>
  <cp:lastModifiedBy>Игорь</cp:lastModifiedBy>
  <cp:revision>39</cp:revision>
  <dcterms:modified xsi:type="dcterms:W3CDTF">2015-01-21T16:45:39Z</dcterms:modified>
</cp:coreProperties>
</file>