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70" r:id="rId5"/>
    <p:sldId id="258" r:id="rId6"/>
    <p:sldId id="260" r:id="rId7"/>
    <p:sldId id="273" r:id="rId8"/>
    <p:sldId id="274" r:id="rId9"/>
    <p:sldId id="275" r:id="rId10"/>
    <p:sldId id="276" r:id="rId11"/>
    <p:sldId id="277" r:id="rId12"/>
    <p:sldId id="261" r:id="rId13"/>
    <p:sldId id="262" r:id="rId14"/>
    <p:sldId id="279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Тень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знают</c:v>
                </c:pt>
                <c:pt idx="1">
                  <c:v>незнают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21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65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 «Весёлые игры с тенью»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5024" cy="30087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Кузнецова Екатерина, Пыркова Жанна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Карсункина Елена Анатольевна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 первая квалификационная категория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пос. Кинельский,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 детский сад «Берёзка»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4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Перемещение тени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перемещается предмет, перемещается и его тень, предмет находится в неподвижном состоянии, и тень неподвижна.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лена\Desktop\тени\CIMG0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07814" cy="2120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Елена\Desktop\тени\CIMG0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474" y="2852925"/>
            <a:ext cx="4231882" cy="2007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6016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83264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5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Чудесные превращения.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предмет расположен дальше от источника света, то его тень будет маленькой, а контуры отчётливыми, если близко – тень будет большой, а  контуры расплывчатыми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Елена\Desktop\тени\CIMG0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358" y="1988840"/>
            <a:ext cx="3556436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Desktop\тени\CIMG0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64037"/>
            <a:ext cx="3528392" cy="2849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830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Мы художники, рисуем портрет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хоть ещё не совсем взрослые, но уже художники. Мы узнали как легко можно нарисовать портрет с помощью тени на листе.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:\проект ТЕНЬ\CIMG0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648405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лена\Desktop\тени\1480942031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77059"/>
            <a:ext cx="2311161" cy="3432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787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Ручные тени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проект ТЕНЬ\CIMG0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9914"/>
            <a:ext cx="3649544" cy="2737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проект ТЕНЬ\CIMG0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023"/>
            <a:ext cx="3629243" cy="2721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проект ТЕНЬ\CIMG0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38526"/>
            <a:ext cx="3552395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проект ТЕНЬ\CIMG0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228" y="3902822"/>
            <a:ext cx="3803915" cy="2852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Развивает воображение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6145~1\AppData\Local\Temp\7zOCD371E37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2448272" cy="472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848" y="1772816"/>
            <a:ext cx="2676525" cy="4724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269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Создаём свой театр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проект ТЕНЬ\CIMG0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52" y="1262935"/>
            <a:ext cx="3542656" cy="2656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проект ТЕНЬ\CIMG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7539"/>
            <a:ext cx="3528392" cy="26462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проект ТЕНЬ\CIMG0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81" y="3773833"/>
            <a:ext cx="3557439" cy="2668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проект ТЕНЬ\CIMG0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968" y="3773833"/>
            <a:ext cx="3636984" cy="2727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Приглашаем на наше представление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проект ТЕНЬ\CIMG0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456384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проект ТЕНЬ\CIMG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38997"/>
            <a:ext cx="3610393" cy="2707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проект ТЕНЬ\CIMG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3747" y="2781102"/>
            <a:ext cx="3936437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241" y="564728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проведя ряд опытов, мы увидели,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тень без источника света невозможно.  А получив тень, можно с ней и поиграть.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348880"/>
            <a:ext cx="59544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проект ТЕНЬ\Жанн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965" y="777240"/>
            <a:ext cx="2305877" cy="4019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6145~1\AppData\Local\Temp\7zO0C481FB5\20160428_185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4844"/>
            <a:ext cx="2664296" cy="3951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145~1\AppData\Local\Temp\7zO0C4DD1F9\20161122_195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47554"/>
            <a:ext cx="2448272" cy="5097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56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70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происхождение тени  и её использование в детских играх.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познакомить с явлением «тень»;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показать её зависимость от источника света;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установить сходство тени и объекта;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показать, как создать с помощью тени образы;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показать способы применения тени в игре.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тень.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беседа со взрослыми и изучения их опыта;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обобщение собственного опыта наблюдения за тенью;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проведение экспериментов и игр с тенью.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0891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 какая – либо польза от тени и можно ли придумать интересные, весёлые игры  с ней?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713379" cy="3535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89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исследования: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1.Опрос детей из своей и других групп, родителей на темы: Что такое тень? Как она появляется? Можно ли с ней играть?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2.Выдвижение гипотезы.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3.Непосредственное проведение опытов.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Выводы.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для проведения экспериментов: проектор, фигуры из картона, предметы, солнце, лампочка, экран, цветы, бокал прозрачный, бокал керамический, самовар.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91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 детей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тени\CIMG0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07" y="548680"/>
            <a:ext cx="3288365" cy="24662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тени\CIMG0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446270" cy="2584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тени\CIMG0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72647" cy="2679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тени\CIMG0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947" y="548680"/>
            <a:ext cx="3288365" cy="24662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17488433"/>
              </p:ext>
            </p:extLst>
          </p:nvPr>
        </p:nvGraphicFramePr>
        <p:xfrm>
          <a:off x="3059832" y="2060848"/>
          <a:ext cx="3312368" cy="24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904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1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появляется тень?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появления тени необходим источник света, предмет, поверхность.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тени\CIMG0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3" y="674100"/>
            <a:ext cx="1839820" cy="23970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тени\CIMG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22" y="3071123"/>
            <a:ext cx="1821815" cy="2545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лена\Desktop\тени\CIMG0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10689"/>
            <a:ext cx="1903579" cy="3673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Елена\Desktop\тени\CIMG04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0944"/>
            <a:ext cx="3971861" cy="2473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62546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2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что похожа тень от предмета?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тень похожа на сам предмет.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тени\CIMG0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867" y="1357790"/>
            <a:ext cx="2784310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тени\CIMG0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94492"/>
            <a:ext cx="3131840" cy="2348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тени\CIMG04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159" y="3212976"/>
            <a:ext cx="2752056" cy="24678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тени\CIMG04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376264" cy="3157502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61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Прозрачные и непрозрачные тени.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прозрачного предмета может проходить только часть света, поэтому тень формируется расплывчатая, от непрозрачного предмета формируется тень с четкими очертаниями.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лена\Desktop\тени\CIMG0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3655"/>
            <a:ext cx="369917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Елена\Desktop\тени\CIMG0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1481"/>
            <a:ext cx="2952328" cy="2361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070872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436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Исследовательский проект «Весёлые игры с тенью»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Мы художники, рисуем портрет</vt:lpstr>
      <vt:lpstr>Ручные тени</vt:lpstr>
      <vt:lpstr> Развивает воображение</vt:lpstr>
      <vt:lpstr>Создаём свой театр</vt:lpstr>
      <vt:lpstr>Приглашаем на наше представление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тенью</dc:title>
  <dc:creator>Лена</dc:creator>
  <cp:lastModifiedBy>1</cp:lastModifiedBy>
  <cp:revision>37</cp:revision>
  <dcterms:created xsi:type="dcterms:W3CDTF">2016-11-30T15:23:07Z</dcterms:created>
  <dcterms:modified xsi:type="dcterms:W3CDTF">2016-12-18T06:46:36Z</dcterms:modified>
</cp:coreProperties>
</file>