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74" r:id="rId3"/>
    <p:sldId id="267" r:id="rId4"/>
    <p:sldId id="266" r:id="rId5"/>
    <p:sldId id="257" r:id="rId6"/>
    <p:sldId id="268" r:id="rId7"/>
    <p:sldId id="269" r:id="rId8"/>
    <p:sldId id="261" r:id="rId9"/>
    <p:sldId id="259" r:id="rId10"/>
    <p:sldId id="260" r:id="rId11"/>
    <p:sldId id="262" r:id="rId12"/>
    <p:sldId id="263" r:id="rId13"/>
    <p:sldId id="264" r:id="rId14"/>
    <p:sldId id="258" r:id="rId15"/>
    <p:sldId id="265" r:id="rId16"/>
    <p:sldId id="270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82" autoAdjust="0"/>
  </p:normalViewPr>
  <p:slideViewPr>
    <p:cSldViewPr>
      <p:cViewPr varScale="1">
        <p:scale>
          <a:sx n="76" d="100"/>
          <a:sy n="76" d="100"/>
        </p:scale>
        <p:origin x="-17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9355783 w 794"/>
                <a:gd name="T1" fmla="*/ 1286375 h 414"/>
                <a:gd name="T2" fmla="*/ 8366855 w 794"/>
                <a:gd name="T3" fmla="*/ 1035905 h 414"/>
                <a:gd name="T4" fmla="*/ 6553442 w 794"/>
                <a:gd name="T5" fmla="*/ 684493 h 414"/>
                <a:gd name="T6" fmla="*/ 836357 w 794"/>
                <a:gd name="T7" fmla="*/ 0 h 414"/>
                <a:gd name="T8" fmla="*/ 269742 w 794"/>
                <a:gd name="T9" fmla="*/ 64852 h 414"/>
                <a:gd name="T10" fmla="*/ 0 w 794"/>
                <a:gd name="T11" fmla="*/ 270539 h 414"/>
                <a:gd name="T12" fmla="*/ 328724 w 794"/>
                <a:gd name="T13" fmla="*/ 505225 h 414"/>
                <a:gd name="T14" fmla="*/ 6716077 w 794"/>
                <a:gd name="T15" fmla="*/ 1332798 h 414"/>
                <a:gd name="T16" fmla="*/ 8115557 w 794"/>
                <a:gd name="T17" fmla="*/ 1279804 h 414"/>
                <a:gd name="T18" fmla="*/ 9247055 w 794"/>
                <a:gd name="T19" fmla="*/ 1348348 h 414"/>
                <a:gd name="T20" fmla="*/ 9355783 w 794"/>
                <a:gd name="T21" fmla="*/ 1286375 h 414"/>
                <a:gd name="T22" fmla="*/ 9355783 w 794"/>
                <a:gd name="T23" fmla="*/ 128637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113 w 1586"/>
                <a:gd name="T1" fmla="*/ 0 h 821"/>
                <a:gd name="T2" fmla="*/ 30243 w 1586"/>
                <a:gd name="T3" fmla="*/ 3260 h 821"/>
                <a:gd name="T4" fmla="*/ 32445 w 1586"/>
                <a:gd name="T5" fmla="*/ 4008 h 821"/>
                <a:gd name="T6" fmla="*/ 36040 w 1586"/>
                <a:gd name="T7" fmla="*/ 4975 h 821"/>
                <a:gd name="T8" fmla="*/ 35563 w 1586"/>
                <a:gd name="T9" fmla="*/ 5158 h 821"/>
                <a:gd name="T10" fmla="*/ 30669 w 1586"/>
                <a:gd name="T11" fmla="*/ 4943 h 821"/>
                <a:gd name="T12" fmla="*/ 26013 w 1586"/>
                <a:gd name="T13" fmla="*/ 5095 h 821"/>
                <a:gd name="T14" fmla="*/ 941 w 1586"/>
                <a:gd name="T15" fmla="*/ 1877 h 821"/>
                <a:gd name="T16" fmla="*/ 0 w 1586"/>
                <a:gd name="T17" fmla="*/ 943 h 821"/>
                <a:gd name="T18" fmla="*/ 1043 w 1586"/>
                <a:gd name="T19" fmla="*/ 199 h 821"/>
                <a:gd name="T20" fmla="*/ 3113 w 1586"/>
                <a:gd name="T21" fmla="*/ 0 h 821"/>
                <a:gd name="T22" fmla="*/ 311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096 h 747"/>
                <a:gd name="T2" fmla="*/ 21435 w 1049"/>
                <a:gd name="T3" fmla="*/ 4823 h 747"/>
                <a:gd name="T4" fmla="*/ 21833 w 1049"/>
                <a:gd name="T5" fmla="*/ 3448 h 747"/>
                <a:gd name="T6" fmla="*/ 24390 w 1049"/>
                <a:gd name="T7" fmla="*/ 2726 h 747"/>
                <a:gd name="T8" fmla="*/ 1813 w 1049"/>
                <a:gd name="T9" fmla="*/ 0 h 747"/>
                <a:gd name="T10" fmla="*/ 0 w 1049"/>
                <a:gd name="T11" fmla="*/ 817 h 747"/>
                <a:gd name="T12" fmla="*/ 0 w 1049"/>
                <a:gd name="T13" fmla="*/ 2096 h 747"/>
                <a:gd name="T14" fmla="*/ 0 w 1049"/>
                <a:gd name="T15" fmla="*/ 209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471 w 150"/>
                  <a:gd name="T1" fmla="*/ 0 h 173"/>
                  <a:gd name="T2" fmla="*/ 909 w 150"/>
                  <a:gd name="T3" fmla="*/ 450 h 173"/>
                  <a:gd name="T4" fmla="*/ 0 w 150"/>
                  <a:gd name="T5" fmla="*/ 1175 h 173"/>
                  <a:gd name="T6" fmla="*/ 1798 w 150"/>
                  <a:gd name="T7" fmla="*/ 1086 h 173"/>
                  <a:gd name="T8" fmla="*/ 2316 w 150"/>
                  <a:gd name="T9" fmla="*/ 574 h 173"/>
                  <a:gd name="T10" fmla="*/ 3379 w 150"/>
                  <a:gd name="T11" fmla="*/ 182 h 173"/>
                  <a:gd name="T12" fmla="*/ 2471 w 150"/>
                  <a:gd name="T13" fmla="*/ 0 h 173"/>
                  <a:gd name="T14" fmla="*/ 247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588 w 1684"/>
                  <a:gd name="T1" fmla="*/ 0 h 880"/>
                  <a:gd name="T2" fmla="*/ 1451 w 1684"/>
                  <a:gd name="T3" fmla="*/ 332 h 880"/>
                  <a:gd name="T4" fmla="*/ 0 w 1684"/>
                  <a:gd name="T5" fmla="*/ 1325 h 880"/>
                  <a:gd name="T6" fmla="*/ 1547 w 1684"/>
                  <a:gd name="T7" fmla="*/ 2286 h 880"/>
                  <a:gd name="T8" fmla="*/ 27198 w 1684"/>
                  <a:gd name="T9" fmla="*/ 5522 h 880"/>
                  <a:gd name="T10" fmla="*/ 32724 w 1684"/>
                  <a:gd name="T11" fmla="*/ 5320 h 880"/>
                  <a:gd name="T12" fmla="*/ 37201 w 1684"/>
                  <a:gd name="T13" fmla="*/ 5606 h 880"/>
                  <a:gd name="T14" fmla="*/ 38755 w 1684"/>
                  <a:gd name="T15" fmla="*/ 5152 h 880"/>
                  <a:gd name="T16" fmla="*/ 34562 w 1684"/>
                  <a:gd name="T17" fmla="*/ 4228 h 880"/>
                  <a:gd name="T18" fmla="*/ 32859 w 1684"/>
                  <a:gd name="T19" fmla="*/ 3265 h 880"/>
                  <a:gd name="T20" fmla="*/ 31515 w 1684"/>
                  <a:gd name="T21" fmla="*/ 3357 h 880"/>
                  <a:gd name="T22" fmla="*/ 33112 w 1684"/>
                  <a:gd name="T23" fmla="*/ 4228 h 880"/>
                  <a:gd name="T24" fmla="*/ 36314 w 1684"/>
                  <a:gd name="T25" fmla="*/ 5156 h 880"/>
                  <a:gd name="T26" fmla="*/ 32521 w 1684"/>
                  <a:gd name="T27" fmla="*/ 5013 h 880"/>
                  <a:gd name="T28" fmla="*/ 28048 w 1684"/>
                  <a:gd name="T29" fmla="*/ 5180 h 880"/>
                  <a:gd name="T30" fmla="*/ 28876 w 1684"/>
                  <a:gd name="T31" fmla="*/ 4137 h 880"/>
                  <a:gd name="T32" fmla="*/ 30793 w 1684"/>
                  <a:gd name="T33" fmla="*/ 3427 h 880"/>
                  <a:gd name="T34" fmla="*/ 28548 w 1684"/>
                  <a:gd name="T35" fmla="*/ 3516 h 880"/>
                  <a:gd name="T36" fmla="*/ 26808 w 1684"/>
                  <a:gd name="T37" fmla="*/ 4194 h 880"/>
                  <a:gd name="T38" fmla="*/ 26216 w 1684"/>
                  <a:gd name="T39" fmla="*/ 5041 h 880"/>
                  <a:gd name="T40" fmla="*/ 2465 w 1684"/>
                  <a:gd name="T41" fmla="*/ 1974 h 880"/>
                  <a:gd name="T42" fmla="*/ 1836 w 1684"/>
                  <a:gd name="T43" fmla="*/ 1368 h 880"/>
                  <a:gd name="T44" fmla="*/ 2369 w 1684"/>
                  <a:gd name="T45" fmla="*/ 608 h 880"/>
                  <a:gd name="T46" fmla="*/ 4986 w 1684"/>
                  <a:gd name="T47" fmla="*/ 0 h 880"/>
                  <a:gd name="T48" fmla="*/ 3588 w 1684"/>
                  <a:gd name="T49" fmla="*/ 0 h 880"/>
                  <a:gd name="T50" fmla="*/ 358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304 w 1190"/>
                  <a:gd name="T1" fmla="*/ 0 h 500"/>
                  <a:gd name="T2" fmla="*/ 27380 w 1190"/>
                  <a:gd name="T3" fmla="*/ 3111 h 500"/>
                  <a:gd name="T4" fmla="*/ 24740 w 1190"/>
                  <a:gd name="T5" fmla="*/ 3174 h 500"/>
                  <a:gd name="T6" fmla="*/ 0 w 1190"/>
                  <a:gd name="T7" fmla="*/ 171 h 500"/>
                  <a:gd name="T8" fmla="*/ 2304 w 1190"/>
                  <a:gd name="T9" fmla="*/ 0 h 500"/>
                  <a:gd name="T10" fmla="*/ 23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707 w 160"/>
                  <a:gd name="T1" fmla="*/ 0 h 335"/>
                  <a:gd name="T2" fmla="*/ 443 w 160"/>
                  <a:gd name="T3" fmla="*/ 657 h 335"/>
                  <a:gd name="T4" fmla="*/ 0 w 160"/>
                  <a:gd name="T5" fmla="*/ 1414 h 335"/>
                  <a:gd name="T6" fmla="*/ 777 w 160"/>
                  <a:gd name="T7" fmla="*/ 1934 h 335"/>
                  <a:gd name="T8" fmla="*/ 2183 w 160"/>
                  <a:gd name="T9" fmla="*/ 2062 h 335"/>
                  <a:gd name="T10" fmla="*/ 1772 w 160"/>
                  <a:gd name="T11" fmla="*/ 944 h 335"/>
                  <a:gd name="T12" fmla="*/ 3724 w 160"/>
                  <a:gd name="T13" fmla="*/ 108 h 335"/>
                  <a:gd name="T14" fmla="*/ 2707 w 160"/>
                  <a:gd name="T15" fmla="*/ 0 h 335"/>
                  <a:gd name="T16" fmla="*/ 270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322 w 489"/>
                  <a:gd name="T1" fmla="*/ 221 h 296"/>
                  <a:gd name="T2" fmla="*/ 3588 w 489"/>
                  <a:gd name="T3" fmla="*/ 427 h 296"/>
                  <a:gd name="T4" fmla="*/ 7280 w 489"/>
                  <a:gd name="T5" fmla="*/ 883 h 296"/>
                  <a:gd name="T6" fmla="*/ 9886 w 489"/>
                  <a:gd name="T7" fmla="*/ 1565 h 296"/>
                  <a:gd name="T8" fmla="*/ 7324 w 489"/>
                  <a:gd name="T9" fmla="*/ 1481 h 296"/>
                  <a:gd name="T10" fmla="*/ 3114 w 489"/>
                  <a:gd name="T11" fmla="*/ 940 h 296"/>
                  <a:gd name="T12" fmla="*/ 1121 w 489"/>
                  <a:gd name="T13" fmla="*/ 515 h 296"/>
                  <a:gd name="T14" fmla="*/ 2397 w 489"/>
                  <a:gd name="T15" fmla="*/ 1049 h 296"/>
                  <a:gd name="T16" fmla="*/ 6109 w 489"/>
                  <a:gd name="T17" fmla="*/ 1735 h 296"/>
                  <a:gd name="T18" fmla="*/ 10464 w 489"/>
                  <a:gd name="T19" fmla="*/ 1909 h 296"/>
                  <a:gd name="T20" fmla="*/ 10983 w 489"/>
                  <a:gd name="T21" fmla="*/ 1441 h 296"/>
                  <a:gd name="T22" fmla="*/ 8852 w 489"/>
                  <a:gd name="T23" fmla="*/ 775 h 296"/>
                  <a:gd name="T24" fmla="*/ 3814 w 489"/>
                  <a:gd name="T25" fmla="*/ 111 h 296"/>
                  <a:gd name="T26" fmla="*/ 0 w 489"/>
                  <a:gd name="T27" fmla="*/ 0 h 296"/>
                  <a:gd name="T28" fmla="*/ 322 w 489"/>
                  <a:gd name="T29" fmla="*/ 221 h 296"/>
                  <a:gd name="T30" fmla="*/ 322 w 489"/>
                  <a:gd name="T31" fmla="*/ 22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97 w 794"/>
                <a:gd name="T1" fmla="*/ 18 h 414"/>
                <a:gd name="T2" fmla="*/ 87 w 794"/>
                <a:gd name="T3" fmla="*/ 14 h 414"/>
                <a:gd name="T4" fmla="*/ 68 w 794"/>
                <a:gd name="T5" fmla="*/ 9 h 414"/>
                <a:gd name="T6" fmla="*/ 8 w 794"/>
                <a:gd name="T7" fmla="*/ 0 h 414"/>
                <a:gd name="T8" fmla="*/ 3 w 794"/>
                <a:gd name="T9" fmla="*/ 1 h 414"/>
                <a:gd name="T10" fmla="*/ 0 w 794"/>
                <a:gd name="T11" fmla="*/ 4 h 414"/>
                <a:gd name="T12" fmla="*/ 3 w 794"/>
                <a:gd name="T13" fmla="*/ 7 h 414"/>
                <a:gd name="T14" fmla="*/ 71 w 794"/>
                <a:gd name="T15" fmla="*/ 18 h 414"/>
                <a:gd name="T16" fmla="*/ 85 w 794"/>
                <a:gd name="T17" fmla="*/ 18 h 414"/>
                <a:gd name="T18" fmla="*/ 97 w 794"/>
                <a:gd name="T19" fmla="*/ 18 h 414"/>
                <a:gd name="T20" fmla="*/ 97 w 794"/>
                <a:gd name="T21" fmla="*/ 18 h 414"/>
                <a:gd name="T22" fmla="*/ 97 w 794"/>
                <a:gd name="T23" fmla="*/ 1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B9616-70DF-41FA-BC86-319042387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4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96D06-F7BD-4669-A6A2-1DEE0A29D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3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DF38-8105-4820-92ED-F38868AE7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58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CA54D-FCDE-4E90-9AD2-AF009DEF7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5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F841-C914-4D48-B6F7-D4D028801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8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9966-5ADB-4F7F-97A7-33F466BFE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73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67C3-140C-4426-9283-CBC5E52CA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8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D318-4BAE-4F31-B93C-93CD068D7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8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F1265-64C5-41B5-A963-CF9A6516E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6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489EC-A0D1-4A08-88E0-341ED5A1F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0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23CE-F064-4F96-83E8-CB411FF42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1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14B839-6E0C-4572-B83D-B96173174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4 w 2177"/>
                <a:gd name="T1" fmla="*/ 3 h 1298"/>
                <a:gd name="T2" fmla="*/ 3 w 2177"/>
                <a:gd name="T3" fmla="*/ 3 h 1298"/>
                <a:gd name="T4" fmla="*/ 3 w 2177"/>
                <a:gd name="T5" fmla="*/ 1 h 1298"/>
                <a:gd name="T6" fmla="*/ 5 w 2177"/>
                <a:gd name="T7" fmla="*/ 1 h 1298"/>
                <a:gd name="T8" fmla="*/ 5 w 2177"/>
                <a:gd name="T9" fmla="*/ 1 h 1298"/>
                <a:gd name="T10" fmla="*/ 5 w 2177"/>
                <a:gd name="T11" fmla="*/ 1 h 1298"/>
                <a:gd name="T12" fmla="*/ 3 w 2177"/>
                <a:gd name="T13" fmla="*/ 1 h 1298"/>
                <a:gd name="T14" fmla="*/ 3 w 2177"/>
                <a:gd name="T15" fmla="*/ 1 h 1298"/>
                <a:gd name="T16" fmla="*/ 3 w 2177"/>
                <a:gd name="T17" fmla="*/ 0 h 1298"/>
                <a:gd name="T18" fmla="*/ 2 w 2177"/>
                <a:gd name="T19" fmla="*/ 1 h 1298"/>
                <a:gd name="T20" fmla="*/ 2 w 2177"/>
                <a:gd name="T21" fmla="*/ 1 h 1298"/>
                <a:gd name="T22" fmla="*/ 2 w 2177"/>
                <a:gd name="T23" fmla="*/ 1 h 1298"/>
                <a:gd name="T24" fmla="*/ 2 w 2177"/>
                <a:gd name="T25" fmla="*/ 1 h 1298"/>
                <a:gd name="T26" fmla="*/ 2 w 2177"/>
                <a:gd name="T27" fmla="*/ 1 h 1298"/>
                <a:gd name="T28" fmla="*/ 3 w 2177"/>
                <a:gd name="T29" fmla="*/ 2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2 h 1298"/>
                <a:gd name="T36" fmla="*/ 1 w 2177"/>
                <a:gd name="T37" fmla="*/ 2 h 1298"/>
                <a:gd name="T38" fmla="*/ 3 w 2177"/>
                <a:gd name="T39" fmla="*/ 3 h 1298"/>
                <a:gd name="T40" fmla="*/ 3 w 2177"/>
                <a:gd name="T41" fmla="*/ 3 h 1298"/>
                <a:gd name="T42" fmla="*/ 4 w 2177"/>
                <a:gd name="T43" fmla="*/ 3 h 1298"/>
                <a:gd name="T44" fmla="*/ 4 w 2177"/>
                <a:gd name="T45" fmla="*/ 3 h 1298"/>
                <a:gd name="T46" fmla="*/ 4 w 2177"/>
                <a:gd name="T47" fmla="*/ 3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1 h 821"/>
                <a:gd name="T4" fmla="*/ 2 w 1586"/>
                <a:gd name="T5" fmla="*/ 1 h 821"/>
                <a:gd name="T6" fmla="*/ 3 w 1586"/>
                <a:gd name="T7" fmla="*/ 1 h 821"/>
                <a:gd name="T8" fmla="*/ 3 w 1586"/>
                <a:gd name="T9" fmla="*/ 1 h 821"/>
                <a:gd name="T10" fmla="*/ 2 w 1586"/>
                <a:gd name="T11" fmla="*/ 1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2 w 1049"/>
                <a:gd name="T3" fmla="*/ 2 h 747"/>
                <a:gd name="T4" fmla="*/ 2 w 1049"/>
                <a:gd name="T5" fmla="*/ 2 h 747"/>
                <a:gd name="T6" fmla="*/ 3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2 h 764"/>
                <a:gd name="T8" fmla="*/ 1 w 386"/>
                <a:gd name="T9" fmla="*/ 2 h 764"/>
                <a:gd name="T10" fmla="*/ 1 w 386"/>
                <a:gd name="T11" fmla="*/ 2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2 w 728"/>
                <a:gd name="T7" fmla="*/ 1 h 348"/>
                <a:gd name="T8" fmla="*/ 2 w 728"/>
                <a:gd name="T9" fmla="*/ 1 h 348"/>
                <a:gd name="T10" fmla="*/ 2 w 728"/>
                <a:gd name="T11" fmla="*/ 0 h 348"/>
                <a:gd name="T12" fmla="*/ 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3 w 1190"/>
                  <a:gd name="T3" fmla="*/ 1 h 500"/>
                  <a:gd name="T4" fmla="*/ 3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3 w 1684"/>
                    <a:gd name="T9" fmla="*/ 2 h 880"/>
                    <a:gd name="T10" fmla="*/ 3 w 1684"/>
                    <a:gd name="T11" fmla="*/ 2 h 880"/>
                    <a:gd name="T12" fmla="*/ 4 w 1684"/>
                    <a:gd name="T13" fmla="*/ 2 h 880"/>
                    <a:gd name="T14" fmla="*/ 4 w 1684"/>
                    <a:gd name="T15" fmla="*/ 2 h 880"/>
                    <a:gd name="T16" fmla="*/ 3 w 1684"/>
                    <a:gd name="T17" fmla="*/ 2 h 880"/>
                    <a:gd name="T18" fmla="*/ 3 w 1684"/>
                    <a:gd name="T19" fmla="*/ 1 h 880"/>
                    <a:gd name="T20" fmla="*/ 3 w 1684"/>
                    <a:gd name="T21" fmla="*/ 2 h 880"/>
                    <a:gd name="T22" fmla="*/ 3 w 1684"/>
                    <a:gd name="T23" fmla="*/ 2 h 880"/>
                    <a:gd name="T24" fmla="*/ 4 w 1684"/>
                    <a:gd name="T25" fmla="*/ 2 h 880"/>
                    <a:gd name="T26" fmla="*/ 3 w 1684"/>
                    <a:gd name="T27" fmla="*/ 2 h 880"/>
                    <a:gd name="T28" fmla="*/ 3 w 1684"/>
                    <a:gd name="T29" fmla="*/ 2 h 880"/>
                    <a:gd name="T30" fmla="*/ 3 w 1684"/>
                    <a:gd name="T31" fmla="*/ 2 h 880"/>
                    <a:gd name="T32" fmla="*/ 3 w 1684"/>
                    <a:gd name="T33" fmla="*/ 2 h 880"/>
                    <a:gd name="T34" fmla="*/ 3 w 1684"/>
                    <a:gd name="T35" fmla="*/ 2 h 880"/>
                    <a:gd name="T36" fmla="*/ 3 w 1684"/>
                    <a:gd name="T37" fmla="*/ 2 h 880"/>
                    <a:gd name="T38" fmla="*/ 3 w 1684"/>
                    <a:gd name="T39" fmla="*/ 2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2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2 w 642"/>
                    <a:gd name="T11" fmla="*/ 3 h 1188"/>
                    <a:gd name="T12" fmla="*/ 2 w 642"/>
                    <a:gd name="T13" fmla="*/ 3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2 h 1188"/>
                    <a:gd name="T24" fmla="*/ 1 w 642"/>
                    <a:gd name="T25" fmla="*/ 2 h 1188"/>
                    <a:gd name="T26" fmla="*/ 1 w 642"/>
                    <a:gd name="T27" fmla="*/ 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2 w 941"/>
                    <a:gd name="T3" fmla="*/ 0 h 424"/>
                    <a:gd name="T4" fmla="*/ 2 w 941"/>
                    <a:gd name="T5" fmla="*/ 1 h 424"/>
                    <a:gd name="T6" fmla="*/ 2 w 941"/>
                    <a:gd name="T7" fmla="*/ 1 h 424"/>
                    <a:gd name="T8" fmla="*/ 2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2 w 941"/>
                    <a:gd name="T15" fmla="*/ 1 h 424"/>
                    <a:gd name="T16" fmla="*/ 2 w 941"/>
                    <a:gd name="T17" fmla="*/ 1 h 424"/>
                    <a:gd name="T18" fmla="*/ 2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 h 3266"/>
                <a:gd name="T2" fmla="*/ 0 w 772"/>
                <a:gd name="T3" fmla="*/ 2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2 h 3266"/>
                <a:gd name="T58" fmla="*/ 0 w 772"/>
                <a:gd name="T59" fmla="*/ 2 h 3266"/>
                <a:gd name="T60" fmla="*/ 0 w 772"/>
                <a:gd name="T61" fmla="*/ 2 h 3266"/>
                <a:gd name="T62" fmla="*/ 0 w 772"/>
                <a:gd name="T63" fmla="*/ 2 h 3266"/>
                <a:gd name="T64" fmla="*/ 0 w 772"/>
                <a:gd name="T65" fmla="*/ 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7 h 3266"/>
                <a:gd name="T2" fmla="*/ 0 w 772"/>
                <a:gd name="T3" fmla="*/ 6 h 3266"/>
                <a:gd name="T4" fmla="*/ 0 w 772"/>
                <a:gd name="T5" fmla="*/ 6 h 3266"/>
                <a:gd name="T6" fmla="*/ 0 w 772"/>
                <a:gd name="T7" fmla="*/ 5 h 3266"/>
                <a:gd name="T8" fmla="*/ 0 w 772"/>
                <a:gd name="T9" fmla="*/ 5 h 3266"/>
                <a:gd name="T10" fmla="*/ 0 w 772"/>
                <a:gd name="T11" fmla="*/ 5 h 3266"/>
                <a:gd name="T12" fmla="*/ 0 w 772"/>
                <a:gd name="T13" fmla="*/ 4 h 3266"/>
                <a:gd name="T14" fmla="*/ 0 w 772"/>
                <a:gd name="T15" fmla="*/ 4 h 3266"/>
                <a:gd name="T16" fmla="*/ 0 w 772"/>
                <a:gd name="T17" fmla="*/ 4 h 3266"/>
                <a:gd name="T18" fmla="*/ 0 w 772"/>
                <a:gd name="T19" fmla="*/ 4 h 3266"/>
                <a:gd name="T20" fmla="*/ 0 w 772"/>
                <a:gd name="T21" fmla="*/ 3 h 3266"/>
                <a:gd name="T22" fmla="*/ 0 w 772"/>
                <a:gd name="T23" fmla="*/ 2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2 h 3266"/>
                <a:gd name="T40" fmla="*/ 0 w 772"/>
                <a:gd name="T41" fmla="*/ 3 h 3266"/>
                <a:gd name="T42" fmla="*/ 0 w 772"/>
                <a:gd name="T43" fmla="*/ 3 h 3266"/>
                <a:gd name="T44" fmla="*/ 0 w 772"/>
                <a:gd name="T45" fmla="*/ 4 h 3266"/>
                <a:gd name="T46" fmla="*/ 0 w 772"/>
                <a:gd name="T47" fmla="*/ 4 h 3266"/>
                <a:gd name="T48" fmla="*/ 0 w 772"/>
                <a:gd name="T49" fmla="*/ 5 h 3266"/>
                <a:gd name="T50" fmla="*/ 0 w 772"/>
                <a:gd name="T51" fmla="*/ 5 h 3266"/>
                <a:gd name="T52" fmla="*/ 0 w 772"/>
                <a:gd name="T53" fmla="*/ 5 h 3266"/>
                <a:gd name="T54" fmla="*/ 0 w 772"/>
                <a:gd name="T55" fmla="*/ 6 h 3266"/>
                <a:gd name="T56" fmla="*/ 0 w 772"/>
                <a:gd name="T57" fmla="*/ 6 h 3266"/>
                <a:gd name="T58" fmla="*/ 0 w 772"/>
                <a:gd name="T59" fmla="*/ 7 h 3266"/>
                <a:gd name="T60" fmla="*/ 0 w 772"/>
                <a:gd name="T61" fmla="*/ 7 h 3266"/>
                <a:gd name="T62" fmla="*/ 0 w 772"/>
                <a:gd name="T63" fmla="*/ 7 h 3266"/>
                <a:gd name="T64" fmla="*/ 0 w 772"/>
                <a:gd name="T65" fmla="*/ 7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-655638"/>
            <a:ext cx="7772400" cy="1470026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i="1" dirty="0" smtClean="0">
                <a:solidFill>
                  <a:srgbClr val="339966"/>
                </a:solidFill>
              </a:rPr>
              <a:t>Наши овощи хороши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6" name="Picture 4" descr="506db35c88c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63246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267200" y="838200"/>
            <a:ext cx="3886200" cy="1477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Мультимедийная дидактическая игра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         для детей среднего возраста</a:t>
            </a:r>
          </a:p>
          <a:p>
            <a:pPr algn="r"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Автор: Расторгуева Л.И.,</a:t>
            </a:r>
          </a:p>
          <a:p>
            <a:pPr algn="r"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 воспитатель детского сада «Березка»</a:t>
            </a:r>
          </a:p>
          <a:p>
            <a:pPr algn="r"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ГБОУ СОШ пос.Кинельский</a:t>
            </a:r>
          </a:p>
          <a:p>
            <a:pPr algn="r" eaLnBrk="1" hangingPunct="1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7696200" cy="3657600"/>
          </a:xfrm>
        </p:spPr>
        <p:txBody>
          <a:bodyPr/>
          <a:lstStyle/>
          <a:p>
            <a:pPr eaLnBrk="1" hangingPunct="1"/>
            <a:r>
              <a:rPr lang="ru-RU" smtClean="0"/>
              <a:t>Как на грядке под листок </a:t>
            </a:r>
            <a:br>
              <a:rPr lang="ru-RU" smtClean="0"/>
            </a:br>
            <a:r>
              <a:rPr lang="ru-RU" smtClean="0"/>
              <a:t>Закатился чурбачок - </a:t>
            </a:r>
            <a:br>
              <a:rPr lang="ru-RU" smtClean="0"/>
            </a:br>
            <a:r>
              <a:rPr lang="ru-RU" smtClean="0"/>
              <a:t>Зеленец удаленький, </a:t>
            </a:r>
            <a:br>
              <a:rPr lang="ru-RU" smtClean="0"/>
            </a:br>
            <a:r>
              <a:rPr lang="ru-RU" smtClean="0"/>
              <a:t>Вкусный овощ маленький. </a:t>
            </a:r>
            <a:br>
              <a:rPr lang="ru-RU" smtClean="0"/>
            </a:br>
            <a:r>
              <a:rPr lang="ru-RU" smtClean="0"/>
              <a:t>(Огурец)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3796" name="Picture 4" descr="171740_image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2924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178104_image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48200"/>
            <a:ext cx="2924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45720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2819400" cy="2514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419600" y="1444625"/>
            <a:ext cx="24384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/>
              <a:t>* </a:t>
            </a:r>
            <a:br>
              <a:rPr lang="ru-RU"/>
            </a:br>
            <a:r>
              <a:rPr lang="ru-RU"/>
              <a:t>Зелёная толстуха </a:t>
            </a:r>
            <a:br>
              <a:rPr lang="ru-RU"/>
            </a:br>
            <a:r>
              <a:rPr lang="ru-RU"/>
              <a:t>Надела уйму юбок. </a:t>
            </a:r>
            <a:br>
              <a:rPr lang="ru-RU"/>
            </a:br>
            <a:r>
              <a:rPr lang="ru-RU"/>
              <a:t>Стоит как балерина, </a:t>
            </a:r>
            <a:br>
              <a:rPr lang="ru-RU"/>
            </a:br>
            <a:r>
              <a:rPr lang="ru-RU"/>
              <a:t>Из листьев пелерина. </a:t>
            </a:r>
            <a:br>
              <a:rPr lang="ru-RU"/>
            </a:br>
            <a:r>
              <a:rPr lang="ru-RU"/>
              <a:t>(Капуста)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35845" name="Picture 5" descr="photos0-800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426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70615263_1297592944_petrush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28336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144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438400" y="1506538"/>
            <a:ext cx="35814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/>
              <a:t>Красный, детки, но не мак. </a:t>
            </a:r>
            <a:br>
              <a:rPr lang="ru-RU"/>
            </a:br>
            <a:r>
              <a:rPr lang="ru-RU"/>
              <a:t>В огороде - не бурак. </a:t>
            </a:r>
            <a:br>
              <a:rPr lang="ru-RU"/>
            </a:br>
            <a:r>
              <a:rPr lang="ru-RU"/>
              <a:t>Сочный лакомый синьор. </a:t>
            </a:r>
            <a:br>
              <a:rPr lang="ru-RU"/>
            </a:br>
            <a:r>
              <a:rPr lang="ru-RU"/>
              <a:t>Угадали? (Помидор)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* </a:t>
            </a:r>
            <a:br>
              <a:rPr lang="ru-RU"/>
            </a:br>
            <a:endParaRPr lang="ru-RU"/>
          </a:p>
        </p:txBody>
      </p:sp>
      <p:pic>
        <p:nvPicPr>
          <p:cNvPr id="36869" name="Picture 5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496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309578_6341-800x6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219450"/>
            <a:ext cx="3124200" cy="2343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68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14400"/>
          </a:xfrm>
        </p:spPr>
        <p:txBody>
          <a:bodyPr/>
          <a:lstStyle/>
          <a:p>
            <a:pPr eaLnBrk="1" hangingPunct="1"/>
            <a:r>
              <a:rPr lang="ru-RU" smtClean="0"/>
              <a:t>Что лишнее?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2590800" cy="20574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4" descr="171740_image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37623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178104_image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3528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-_1_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3429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businessobpicture162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30384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5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70615263_1297592944_petrush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2766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309578_6341-800x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Beta1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30130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800100"/>
            <a:ext cx="6870700" cy="16002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2057400" cy="2514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7" name="Picture 5" descr="0_1a148_8d11b7df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908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achsp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34401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artichok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3530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2775E-6 L 0.63333 0.044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89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7013"/>
            <a:ext cx="6870700" cy="1600201"/>
          </a:xfrm>
        </p:spPr>
        <p:txBody>
          <a:bodyPr/>
          <a:lstStyle/>
          <a:p>
            <a:pPr eaLnBrk="1" hangingPunct="1"/>
            <a:r>
              <a:rPr lang="ru-RU" smtClean="0"/>
              <a:t>Поделки из овощей</a:t>
            </a:r>
          </a:p>
        </p:txBody>
      </p:sp>
      <p:pic>
        <p:nvPicPr>
          <p:cNvPr id="47108" name="Picture 4" descr="cabb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01" y="1447800"/>
            <a:ext cx="7239000" cy="510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870700" cy="1600200"/>
          </a:xfrm>
          <a:extLst/>
        </p:spPr>
        <p:txBody>
          <a:bodyPr>
            <a:prstTxWarp prst="textChevron">
              <a:avLst/>
            </a:prstTxWarp>
          </a:bodyPr>
          <a:lstStyle/>
          <a:p>
            <a:pPr>
              <a:defRPr/>
            </a:pPr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888038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6870700" cy="4648200"/>
          </a:xfrm>
        </p:spPr>
        <p:txBody>
          <a:bodyPr/>
          <a:lstStyle/>
          <a:p>
            <a:pPr algn="l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: развитие познавательных способностей детей, через использование      современных технологий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формировать представления детей о том , что растет в огороде;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развивать память, внимание,  мелкую моторику, зрительное и слуховое восприятие;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активизировать познавательную и речевую деятельность детей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Правила игры: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 слайдах показаны разные овощи, нужно их назвать;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даны загадки и два варианта ответа , необходимо отгадать  и «мышкой» нажать на правильный ответ;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из нескольких картинок овощей , выбрать лишнюю по цвету и нажать «мышкой», если ответ правильный , то картинка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исчезнет;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переходить на следующий слайд по щелчку «мышки»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Чудо - огород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Удивляется народ:</a:t>
            </a:r>
            <a:br>
              <a:rPr lang="ru-RU" sz="2400" smtClean="0"/>
            </a:br>
            <a:r>
              <a:rPr lang="ru-RU" sz="2400" smtClean="0"/>
              <a:t>Что за чудо-огород?</a:t>
            </a:r>
            <a:br>
              <a:rPr lang="ru-RU" sz="2400" smtClean="0"/>
            </a:br>
            <a:r>
              <a:rPr lang="ru-RU" sz="2400" smtClean="0"/>
              <a:t>Здесь редис есть и салат,</a:t>
            </a:r>
            <a:br>
              <a:rPr lang="ru-RU" sz="2400" smtClean="0"/>
            </a:br>
            <a:r>
              <a:rPr lang="ru-RU" sz="2400" smtClean="0"/>
              <a:t>Лук, петрушка и шпинат.</a:t>
            </a:r>
            <a:br>
              <a:rPr lang="ru-RU" sz="2400" smtClean="0"/>
            </a:br>
            <a:r>
              <a:rPr lang="ru-RU" sz="2400" smtClean="0"/>
              <a:t>Помидоры, огурцы</a:t>
            </a:r>
            <a:br>
              <a:rPr lang="ru-RU" sz="2400" smtClean="0"/>
            </a:br>
            <a:r>
              <a:rPr lang="ru-RU" sz="2400" smtClean="0"/>
              <a:t>Зреют дружно - молодцы!</a:t>
            </a:r>
            <a:br>
              <a:rPr lang="ru-RU" sz="2400" smtClean="0"/>
            </a:br>
            <a:r>
              <a:rPr lang="ru-RU" sz="2400" smtClean="0"/>
              <a:t>И картофель, и капуста</a:t>
            </a:r>
            <a:br>
              <a:rPr lang="ru-RU" sz="2400" smtClean="0"/>
            </a:br>
            <a:r>
              <a:rPr lang="ru-RU" sz="2400" smtClean="0"/>
              <a:t>Растут на грядках густо-густо.</a:t>
            </a:r>
            <a:br>
              <a:rPr lang="ru-RU" sz="2400" smtClean="0"/>
            </a:br>
            <a:r>
              <a:rPr lang="ru-RU" sz="2400" smtClean="0"/>
              <a:t>И все дружно говорят:</a:t>
            </a:r>
            <a:br>
              <a:rPr lang="ru-RU" sz="2400" smtClean="0"/>
            </a:br>
            <a:r>
              <a:rPr lang="ru-RU" sz="2400" smtClean="0"/>
              <a:t>"Мы растём здесь для ребят.</a:t>
            </a:r>
            <a:br>
              <a:rPr lang="ru-RU" sz="2400" smtClean="0"/>
            </a:br>
            <a:r>
              <a:rPr lang="ru-RU" sz="2400" smtClean="0"/>
              <a:t>За усердие и труд</a:t>
            </a:r>
            <a:br>
              <a:rPr lang="ru-RU" sz="2400" smtClean="0"/>
            </a:br>
            <a:r>
              <a:rPr lang="ru-RU" sz="2400" smtClean="0"/>
              <a:t>Урожай весь соберут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40" name="Picture 4" descr="2914822065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kabach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2667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pore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2743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4114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 descr="businessobpicture162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4819650"/>
            <a:ext cx="25050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4" name="Picture 8" descr="2914822065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502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baklaz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60" name="Picture 4" descr="ART_What2Grow_Onion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30146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achsp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45720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696200" cy="3657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4" name="Picture 4" descr="ART_What2Grow_MyTomatoe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2956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309578_6341-800x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Загадки</a:t>
            </a:r>
            <a:br>
              <a:rPr lang="ru-RU" smtClean="0"/>
            </a:br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6962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Золотистый и полезный, </a:t>
            </a:r>
            <a:br>
              <a:rPr lang="ru-RU" sz="2000" smtClean="0"/>
            </a:br>
            <a:r>
              <a:rPr lang="ru-RU" sz="2000" smtClean="0"/>
              <a:t>Витаминный, хотя резкий, </a:t>
            </a:r>
            <a:br>
              <a:rPr lang="ru-RU" sz="2000" smtClean="0"/>
            </a:br>
            <a:r>
              <a:rPr lang="ru-RU" sz="2000" smtClean="0"/>
              <a:t>Горький вкус имеет он… </a:t>
            </a:r>
            <a:br>
              <a:rPr lang="ru-RU" sz="2000" smtClean="0"/>
            </a:br>
            <a:r>
              <a:rPr lang="ru-RU" sz="2000" smtClean="0"/>
              <a:t>Обжигает… Не лимон. </a:t>
            </a:r>
            <a:br>
              <a:rPr lang="ru-RU" sz="2000" smtClean="0"/>
            </a:br>
            <a:r>
              <a:rPr lang="ru-RU" sz="2000" smtClean="0"/>
              <a:t>(Лук)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34820" name="Picture 4" descr="achsp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3124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1c7cb2feb7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696200" cy="3505200"/>
          </a:xfrm>
        </p:spPr>
        <p:txBody>
          <a:bodyPr/>
          <a:lstStyle/>
          <a:p>
            <a:pPr lvl="1" eaLnBrk="1" hangingPunct="1"/>
            <a:endParaRPr lang="ru-RU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289300" y="2422525"/>
            <a:ext cx="25669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>Огородная краля </a:t>
            </a:r>
            <a:br>
              <a:rPr lang="ru-RU"/>
            </a:br>
            <a:r>
              <a:rPr lang="ru-RU"/>
              <a:t>Скрылась в подвале, </a:t>
            </a:r>
            <a:br>
              <a:rPr lang="ru-RU"/>
            </a:br>
            <a:r>
              <a:rPr lang="ru-RU"/>
              <a:t>Ярко-жёлтая на цвет, </a:t>
            </a:r>
            <a:br>
              <a:rPr lang="ru-RU"/>
            </a:br>
            <a:r>
              <a:rPr lang="ru-RU"/>
              <a:t>А коса-то, как букет. </a:t>
            </a:r>
            <a:br>
              <a:rPr lang="ru-RU"/>
            </a:br>
            <a:r>
              <a:rPr lang="ru-RU"/>
              <a:t>(Морковь)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32773" name="Picture 5" descr="_1_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590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0_1a148_8d11b7df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264</TotalTime>
  <Words>74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Пастель</vt:lpstr>
      <vt:lpstr>Наши овощи хороши</vt:lpstr>
      <vt:lpstr>Цель: развитие познавательных способностей детей, через использование      современных технологий Задачи: формировать представления детей о том , что растет в огороде; развивать память, внимание,  мелкую моторику, зрительное и слуховое восприятие; активизировать познавательную и речевую деятельность детей Правила игры: на слайдах показаны разные овощи, нужно их назвать; даны загадки и два варианта ответа , необходимо отгадать  и «мышкой» нажать на правильный ответ; из нескольких картинок овощей , выбрать лишнюю по цвету и нажать «мышкой», если ответ правильный , то картинка исчезнет;  переходить на следующий слайд по щелчку «мышки»  </vt:lpstr>
      <vt:lpstr>Чудо - огород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 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лишнее?</vt:lpstr>
      <vt:lpstr>Презентация PowerPoint</vt:lpstr>
      <vt:lpstr>Презентация PowerPoint</vt:lpstr>
      <vt:lpstr>Поделки из овощей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Игорь</dc:creator>
  <cp:lastModifiedBy>Игорь</cp:lastModifiedBy>
  <cp:revision>22</cp:revision>
  <cp:lastPrinted>1601-01-01T00:00:00Z</cp:lastPrinted>
  <dcterms:created xsi:type="dcterms:W3CDTF">1601-01-01T00:00:00Z</dcterms:created>
  <dcterms:modified xsi:type="dcterms:W3CDTF">2017-02-09T14:55:42Z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