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9BD531-3B74-4B6E-85AF-DA680742DC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F692E3-6183-4166-9C8C-2A6E212BFD1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531-3B74-4B6E-85AF-DA680742DC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2E3-6183-4166-9C8C-2A6E212BFD1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531-3B74-4B6E-85AF-DA680742DC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2E3-6183-4166-9C8C-2A6E212BFD1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531-3B74-4B6E-85AF-DA680742DC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2E3-6183-4166-9C8C-2A6E212BFD1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531-3B74-4B6E-85AF-DA680742DC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2E3-6183-4166-9C8C-2A6E212BFD1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531-3B74-4B6E-85AF-DA680742DC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2E3-6183-4166-9C8C-2A6E212BFD1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531-3B74-4B6E-85AF-DA680742DC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2E3-6183-4166-9C8C-2A6E212BFD1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531-3B74-4B6E-85AF-DA680742DC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2E3-6183-4166-9C8C-2A6E212BFD1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531-3B74-4B6E-85AF-DA680742DC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2E3-6183-4166-9C8C-2A6E212BF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531-3B74-4B6E-85AF-DA680742DC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2E3-6183-4166-9C8C-2A6E212BF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531-3B74-4B6E-85AF-DA680742DC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2E3-6183-4166-9C8C-2A6E212BF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09BD531-3B74-4B6E-85AF-DA680742DCF1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1F692E3-6183-4166-9C8C-2A6E212BFD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052736"/>
            <a:ext cx="6777318" cy="172819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15000"/>
              </a:lnSpc>
            </a:pP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«Путешествие в зоопарк»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ru-RU" dirty="0">
                <a:effectLst/>
                <a:ea typeface="Calibri"/>
                <a:cs typeface="Times New Roman"/>
              </a:rPr>
              <a:t>Конспект непосредственно образовательной деятельности 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dirty="0">
                <a:effectLst/>
                <a:ea typeface="Calibri"/>
              </a:rPr>
              <a:t>в подготовительной группе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208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ea typeface="Calibri"/>
              </a:rPr>
              <a:t>Появление Пингвина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218" name="Picture 2" descr="C:\Documents and Settings\Work\Рабочий стол\иск\CIMG2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2530921" cy="3878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23528" y="2068840"/>
            <a:ext cx="3888432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/>
              </a:rPr>
              <a:t>Это моё яйцо! Из него должен вылупиться </a:t>
            </a:r>
            <a:r>
              <a:rPr lang="ru-RU" sz="3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/>
              </a:rPr>
              <a:t>пингвиненок</a:t>
            </a: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/>
              </a:rPr>
              <a:t>. Спасибо дети, что вы его вернули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/>
              </a:rPr>
              <a:t>.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24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ea typeface="Calibri"/>
              </a:rPr>
              <a:t>Аппликация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42" name="Picture 2" descr="C:\Documents and Settings\Work\Рабочий стол\иск\CIMG2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6049886" cy="3921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39" y="2348880"/>
            <a:ext cx="2520280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/>
              </a:rPr>
              <a:t>Давайте сделаем сюрприз нашему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/>
              </a:rPr>
              <a:t>пингвину. Подарим 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/>
              </a:rPr>
              <a:t>ему новых друзей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45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4896545" cy="216024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ea typeface="Calibri"/>
              </a:rPr>
              <a:t>Домик для пингвина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2924944"/>
            <a:ext cx="2520280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/>
              </a:rPr>
              <a:t>Теперь в зоопарке все в порядке, все звери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/>
              </a:rPr>
              <a:t>на своих местах.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266" name="Picture 2" descr="C:\Documents and Settings\Work\Рабочий стол\иск\CIMG2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40360" cy="5760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318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35696" y="2060847"/>
            <a:ext cx="5112568" cy="105887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</a:t>
            </a:r>
            <a:endParaRPr lang="ru-RU" dirty="0"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10129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ВНИМАНИЕ!</a:t>
            </a:r>
            <a:endParaRPr lang="ru-RU" sz="6000" dirty="0"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25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8311" cy="151216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ea typeface="Calibri"/>
              </a:rPr>
              <a:t>Игра  </a:t>
            </a:r>
            <a:b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ea typeface="Calibri"/>
              </a:rPr>
            </a:br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ea typeface="Calibri"/>
              </a:rPr>
              <a:t>«</a:t>
            </a:r>
            <a:r>
              <a:rPr lang="ru-RU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ea typeface="Calibri"/>
              </a:rPr>
              <a:t>Назови </a:t>
            </a:r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ea typeface="Calibri"/>
              </a:rPr>
              <a:t>первый звук</a:t>
            </a:r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ea typeface="Calibri"/>
              </a:rPr>
              <a:t>»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8" name="Picture 4" descr="C:\Documents and Settings\Work\Рабочий стол\иск\CIMG2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6408712" cy="3878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07504" y="2276872"/>
            <a:ext cx="252028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ru-RU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Воспитатель предлагает заглянуть в  «чудесный мешочек</a:t>
            </a:r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», </a:t>
            </a:r>
            <a:r>
              <a:rPr lang="ru-RU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котором находятся игрушки </a:t>
            </a:r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животных.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53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852936"/>
            <a:ext cx="2808312" cy="2476797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Среди животных дети </a:t>
            </a:r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находят </a:t>
            </a:r>
            <a:r>
              <a:rPr lang="ru-RU" sz="28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яйцо.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</a:rPr>
              <a:t> </a:t>
            </a:r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ea typeface="Calibri"/>
              </a:rPr>
              <a:t>Находка</a:t>
            </a:r>
            <a:endParaRPr lang="ru-RU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2" descr="C:\Documents and Settings\Work\Рабочий стол\иск\CIMG2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5895616" cy="37342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016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496944" cy="162440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ea typeface="Calibri"/>
              </a:rPr>
              <a:t>Отправляемся в зоопарк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5" name="Picture 3" descr="C:\Documents and Settings\Work\Рабочий стол\иск\CIMG2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33102"/>
            <a:ext cx="3744417" cy="2321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Work\Рабочий стол\иск\CIMG2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770842" cy="2332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Work\Рабочий стол\иск\CIMG2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3816424" cy="2101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Work\Рабочий стол\иск\CIMG21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35" y="4437112"/>
            <a:ext cx="3770842" cy="212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2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51216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ea typeface="Calibri"/>
              </a:rPr>
              <a:t>Встреча с директором зоопарка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38778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Picture 6" descr="C:\Documents and Settings\Work\Рабочий стол\иск\CIMG2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424828" cy="4320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3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ea typeface="Calibri"/>
              </a:rPr>
              <a:t>Звериная разминка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Picture 2" descr="C:\Documents and Settings\Work\Рабочий стол\иск\CIMG2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53" y="1725852"/>
            <a:ext cx="3441055" cy="22236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Work\Рабочий стол\иск\CIMG2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4032448" cy="23042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9247" y="2248347"/>
            <a:ext cx="1856529" cy="38778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Picture 4" descr="C:\Documents and Settings\Work\Рабочий стол\иск\CIMG2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2" y="1725852"/>
            <a:ext cx="3784886" cy="22506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38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50777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ea typeface="Calibri"/>
              </a:rPr>
              <a:t>Возвращение животных в вольеры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Picture 2" descr="C:\Documents and Settings\Work\Рабочий стол\иск\CIMG2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894689" cy="3878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2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4357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ea typeface="Calibri"/>
              </a:rPr>
              <a:t>Появление жука - Скарабея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170" name="Picture 2" descr="C:\Documents and Settings\Work\Рабочий стол\иск\CIMG2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55" y="2204864"/>
            <a:ext cx="6971197" cy="3921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4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4357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ea typeface="Calibri"/>
              </a:rPr>
              <a:t>Игра «Ловцы обезьяньих хвостов»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Picture 2" descr="C:\Documents and Settings\Work\Рабочий стол\иск\CIMG2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55" y="2247900"/>
            <a:ext cx="6894689" cy="3878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272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222</TotalTime>
  <Words>109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«Путешествие в зоопарк» </vt:lpstr>
      <vt:lpstr>Игра   «Назови первый звук» </vt:lpstr>
      <vt:lpstr> Находка</vt:lpstr>
      <vt:lpstr>Отправляемся в зоопарк</vt:lpstr>
      <vt:lpstr>Встреча с директором зоопарка</vt:lpstr>
      <vt:lpstr>Звериная разминка</vt:lpstr>
      <vt:lpstr>Возвращение животных в вольеры</vt:lpstr>
      <vt:lpstr>Появление жука - Скарабея</vt:lpstr>
      <vt:lpstr>Игра «Ловцы обезьяньих хвостов»</vt:lpstr>
      <vt:lpstr>Появление Пингвина </vt:lpstr>
      <vt:lpstr>Аппликация</vt:lpstr>
      <vt:lpstr>Домик для пингвина</vt:lpstr>
      <vt:lpstr>СПАСИБО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Ольга</cp:lastModifiedBy>
  <cp:revision>74</cp:revision>
  <dcterms:created xsi:type="dcterms:W3CDTF">2013-11-13T07:24:23Z</dcterms:created>
  <dcterms:modified xsi:type="dcterms:W3CDTF">2015-01-16T06:47:59Z</dcterms:modified>
</cp:coreProperties>
</file>