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B1BA-AEE9-4042-9723-456546D7043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61D3-B25E-41CA-BC29-105A8F40A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0504-7E3E-4BAE-B01E-571F1B876D1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886B-2901-40C2-9EC2-12F9688BA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92C1-3A0F-4A06-9332-ADBD8ED7C05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9D16-5A46-4DCE-A7DB-2E1EF1D2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853D-F0EC-4F6A-A2A5-32906DB4FF5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1F54-9FCC-4E20-AA9F-AE3989A64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80AF-E5E4-482C-9758-C103761A19B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E34B-334A-4A3B-B3A2-75B537F5D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AD9A-C444-4095-BC51-3DFB963847F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BFEE-E351-454B-9F2B-D6560FD73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58B1-A4F4-4675-9781-FCAF72CA2493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2BA7-75A5-4826-B6BE-88B1112E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C647-0D35-4FE9-A09A-0F6622DD44E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526B-AF80-468F-8292-08ACACAA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62DA-F9EF-4DE5-BDC0-AED712D22B4C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001E-9AF8-46C3-B766-1EB0C40BE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36C2-3363-435D-B887-4C86413FED3F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0E47-B6F3-443B-A251-0B6012AE7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EBDF-5EEF-42C4-985C-0FE2468708D8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ABEA-71DD-43F2-B162-7035D4F1E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7F3469-FE24-40C8-BD91-A6B7B443C8D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EB53E7-BCB0-48AB-8172-359D19EC6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642350" cy="3025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возраста.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256698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Атикова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Борисовна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http://www.blog43.ru/script/manuscript/manuscript/manuscript/image/12064422287221473439204.jpg?view=commen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404914"/>
            <a:ext cx="4073229" cy="318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052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6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052513"/>
            <a:ext cx="8713787" cy="338455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питание в дошкольном детстве имеет особое значение для здоровья ребенка, так как оно должно не только покрывать расходуемую им энергию, но и обеспечивать материал, необходимый для роста и развития всех органов и систем организма.</a:t>
            </a:r>
          </a:p>
        </p:txBody>
      </p:sp>
      <p:pic>
        <p:nvPicPr>
          <p:cNvPr id="14339" name="Picture 2" descr="http://www.healthprogram.ru/uploads/posts/2009-04/1239715343_0e14f7261c14a958884136fe4680750d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22638"/>
            <a:ext cx="34559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52513"/>
          </a:xfrm>
        </p:spPr>
        <p:txBody>
          <a:bodyPr/>
          <a:lstStyle/>
          <a:p>
            <a:r>
              <a:rPr lang="ru-RU" sz="59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981075"/>
            <a:ext cx="8496300" cy="561657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15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расширение у детей представлений о продуктах, приносящих пользу организму, об организации правильного здорового питания.</a:t>
            </a:r>
            <a:endParaRPr lang="ru-RU" sz="2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924175"/>
            <a:ext cx="4857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r>
              <a:rPr lang="ru-RU" sz="5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513"/>
            <a:ext cx="8640763" cy="5805487"/>
          </a:xfrm>
        </p:spPr>
        <p:txBody>
          <a:bodyPr>
            <a:normAutofit/>
          </a:bodyPr>
          <a:lstStyle/>
          <a:p>
            <a:pPr marL="228600" algn="just">
              <a:lnSpc>
                <a:spcPct val="95000"/>
              </a:lnSpc>
              <a:tabLst>
                <a:tab pos="457200" algn="l"/>
              </a:tabLst>
            </a:pPr>
            <a:r>
              <a:rPr lang="ru-RU" sz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just">
              <a:lnSpc>
                <a:spcPct val="95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детям общее представление о здоровье как ценности, о котором необходимо постоянно заботиться, научить беречь свое здоровье и заботиться о нем. </a:t>
            </a:r>
          </a:p>
          <a:p>
            <a:pPr marL="228600" algn="just">
              <a:lnSpc>
                <a:spcPct val="95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дошкольников о питании, его значимости, о взаимосвязи здоровья и питания.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algn="just">
              <a:lnSpc>
                <a:spcPct val="95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 происхождение  слова  «Витамин». Дать детям знания о витаминах, об их пользе для здоровья человека, о содержании тех или иных витаминов в овощах, фруктах и ягодах. Оценить значение витаминов  для  человека. </a:t>
            </a:r>
          </a:p>
          <a:p>
            <a:pPr marL="228600" algn="just">
              <a:lnSpc>
                <a:spcPct val="95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</a:rPr>
              <a:t>Развить познавательные и творческие способности детей в процессе разработки витаминизированного меню.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39" y="-128343"/>
            <a:ext cx="3054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9" b="18407"/>
          <a:stretch>
            <a:fillRect/>
          </a:stretch>
        </p:blipFill>
        <p:spPr bwMode="auto">
          <a:xfrm>
            <a:off x="3368881" y="5279683"/>
            <a:ext cx="2176673" cy="148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41098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Научности: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все сведения имеют научное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обоснование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соответствует основным принципам и нормам рационального питания, поддерживаемым отечественной наукой.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Преемственности: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предполагает, что элементарные знания должны поступать к ребенку с младшего возраста.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Доступности: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предполагает соответствие учебного материала по возрасту.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Индивидуализации: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предполагает такую организацию образовательного процесса, при котором индивидуальный подход к дошкольнику и  индивидуальная форма его обучения играют главную роль.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Комплексности и </a:t>
            </a:r>
            <a:r>
              <a:rPr lang="ru-RU" b="1" i="1" dirty="0" err="1">
                <a:latin typeface="Times New Roman"/>
                <a:ea typeface="Calibri"/>
                <a:cs typeface="Times New Roman"/>
              </a:rPr>
              <a:t>интегративности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решение оздоровительных задач в системе всего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воспитательно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-образовательного процесса и всех видов деятельности.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008062"/>
          </a:xfrm>
        </p:spPr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mtClean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713788" cy="5400675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 детского сада;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908050"/>
            <a:ext cx="1766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0" y="2684463"/>
            <a:ext cx="20161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416425"/>
            <a:ext cx="12350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835525"/>
            <a:ext cx="2181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106988"/>
            <a:ext cx="19954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за внимание - Презентация 18872/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21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174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на тему:  «Витаминный калейдоскоп»  для детей старшего дошкольного возраста.</vt:lpstr>
      <vt:lpstr>Актуальность:</vt:lpstr>
      <vt:lpstr>Цель:</vt:lpstr>
      <vt:lpstr>Задачи:</vt:lpstr>
      <vt:lpstr>Презентация PowerPoint</vt:lpstr>
      <vt:lpstr>Участники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«Витаминный калейдоскоп»  для детей старшего дошкольного возраста.</dc:title>
  <dc:creator>Ашольда</dc:creator>
  <cp:lastModifiedBy>Ашольда</cp:lastModifiedBy>
  <cp:revision>14</cp:revision>
  <dcterms:created xsi:type="dcterms:W3CDTF">2013-09-11T17:37:20Z</dcterms:created>
  <dcterms:modified xsi:type="dcterms:W3CDTF">2014-12-03T15:12:00Z</dcterms:modified>
</cp:coreProperties>
</file>